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8981"/>
    <a:srgbClr val="2B404D"/>
    <a:srgbClr val="E7E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2C3C-E2C1-007A-7950-E26B9C6EC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F6E01-FA79-CD96-713E-15FF6EF55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BB89-5674-BEDC-7C54-AA932D1B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D7421-BDB3-533C-1931-9E6A9C7E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7D2A4-6A82-A400-9E22-EF7B5C780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04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594E-D6DD-DD08-CA08-48F31B0F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1D34C-828E-9DEB-23B9-E0935807F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D9C99-00AD-BA4B-78A8-1A7CC1B5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69927-E22F-3401-73B2-6E166143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F7872-D88C-6271-EBA9-9A539A16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66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4490F4-AAE2-673D-2716-68160459D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3A6DB-6EF1-3461-8B29-EB1E6607C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09316-2435-844B-5B8E-D59A5DC6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349B-1D0D-1D94-0F84-946D6E33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B57B5-7817-6EFC-B6C7-CAEB179F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9AAC-70A5-AC87-1074-5071CB54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1902D-6864-4E4F-CE83-1F3721F4E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65CED-9356-730F-F6F9-857AED01C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F7E8E-A875-64A0-4957-E4A752C9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7BFF0-2C35-6586-0697-520AEF2D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02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2D13-D28B-6CBB-DC9E-29E3AB13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4670C-281D-14CB-4FE6-80A4967F7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77740-61B2-1FD0-5766-6C3C8D10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910A8-C807-3B84-E9DE-62610B65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72411-B5A2-A560-5CB6-F6008B7C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1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D4A3-4D7F-FE50-29C4-C019D653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8974-5194-26A5-3D2B-001A9D2B0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47256-D7E7-7E45-C5F0-FA5087B38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A922A-B119-AFB0-AF5C-CB7D9B5F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094AD-8C0E-A369-65D8-8EF85AD4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4DF63-F7A6-EDED-DA0C-5DEE2354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5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C53-C3BF-69C3-47CF-DD1E079B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8D79F-107E-446C-B97E-19C4359D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D2699-F6AA-6F19-14BB-D81B93199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C689B-1884-17D8-5997-CF0ACBE46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B2D3FF-F50C-1FE2-D830-7E8C27DB8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93FDA7-8E5C-EB31-D8AD-CB8C08785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B01A0B-C158-2C7C-E2EC-C6A3E5D9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33440-26EF-9E95-61D9-47B0A6BE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61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F68D-12A8-EF9C-4A59-4B2B815A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303AD-464B-0DFC-D1FD-EC84FC59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9292A-C112-EF12-B950-466E27F9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3A13A-EEB5-2644-E577-CE0A7119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32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45D1E-9B07-FA06-E516-FAC88CFC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3AC34-05B2-0B7A-59B5-22579EB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1D293-1333-7E66-90B1-C6A111ED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78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447D-4918-1266-01C9-893144C30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13230-A3A4-5323-89AC-B620BCF31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373DB-CF7F-C693-59E2-187E9EF2B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F318-E11A-A77A-C620-854B5B50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C8D60-8B26-252C-90A9-BB567D88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5BF93-4FBD-E320-5CC1-A96BA1D2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65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45AB-C122-EAEA-BED7-2E536EE0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FF1F7F-8AF7-3AD7-B1CF-A279CE8DC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05A9A-B254-5CE1-4AE8-6FB548297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09CF3-9F3D-71B9-762A-90B4ED6D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BB74-A419-11EE-EF24-1BFCF476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554E1-EE36-9524-8452-F3F4A9FB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44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2578F8-0DD6-676B-9D62-0F0029B7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868A4-2393-FC41-FD33-0A736AA3D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6FA76-4EF8-739B-7841-6E0C1B4B2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802249-4A6A-4737-A164-8D49F6630BDA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0E7E7-F1A0-7C2A-A70F-4AD69347A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B0130-166A-A207-F334-0930D1591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A2A21-E7B7-421C-8F2A-63A0A0097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7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59A26-9A6D-B0B8-D68D-F84F9B2A8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FBFF0C-BA18-027F-BA6E-120F751F7DE6}"/>
              </a:ext>
            </a:extLst>
          </p:cNvPr>
          <p:cNvSpPr txBox="1"/>
          <p:nvPr/>
        </p:nvSpPr>
        <p:spPr>
          <a:xfrm>
            <a:off x="0" y="-1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7673151" y="3033892"/>
                </a:moveTo>
                <a:cubicBezTo>
                  <a:pt x="7761828" y="3033892"/>
                  <a:pt x="7832056" y="3063503"/>
                  <a:pt x="7883836" y="3122724"/>
                </a:cubicBezTo>
                <a:cubicBezTo>
                  <a:pt x="7935616" y="3181945"/>
                  <a:pt x="7961506" y="3275738"/>
                  <a:pt x="7961506" y="3404103"/>
                </a:cubicBezTo>
                <a:cubicBezTo>
                  <a:pt x="7961506" y="3556651"/>
                  <a:pt x="7936701" y="3662381"/>
                  <a:pt x="7887092" y="3721292"/>
                </a:cubicBezTo>
                <a:cubicBezTo>
                  <a:pt x="7837482" y="3780203"/>
                  <a:pt x="7767409" y="3809659"/>
                  <a:pt x="7676872" y="3809659"/>
                </a:cubicBezTo>
                <a:cubicBezTo>
                  <a:pt x="7588815" y="3809659"/>
                  <a:pt x="7519207" y="3779583"/>
                  <a:pt x="7468047" y="3719432"/>
                </a:cubicBezTo>
                <a:cubicBezTo>
                  <a:pt x="7416888" y="3659281"/>
                  <a:pt x="7391308" y="3560372"/>
                  <a:pt x="7391308" y="3422706"/>
                </a:cubicBezTo>
                <a:cubicBezTo>
                  <a:pt x="7391308" y="3283800"/>
                  <a:pt x="7417043" y="3184271"/>
                  <a:pt x="7468512" y="3124119"/>
                </a:cubicBezTo>
                <a:cubicBezTo>
                  <a:pt x="7519982" y="3063968"/>
                  <a:pt x="7588195" y="3033892"/>
                  <a:pt x="7673151" y="3033892"/>
                </a:cubicBezTo>
                <a:close/>
                <a:moveTo>
                  <a:pt x="9042444" y="3013429"/>
                </a:moveTo>
                <a:lnTo>
                  <a:pt x="9227549" y="3013429"/>
                </a:lnTo>
                <a:cubicBezTo>
                  <a:pt x="9304443" y="3013429"/>
                  <a:pt x="9356843" y="3025211"/>
                  <a:pt x="9384749" y="3048775"/>
                </a:cubicBezTo>
                <a:cubicBezTo>
                  <a:pt x="9412654" y="3072340"/>
                  <a:pt x="9426607" y="3106136"/>
                  <a:pt x="9426607" y="3150164"/>
                </a:cubicBezTo>
                <a:cubicBezTo>
                  <a:pt x="9426607" y="3179930"/>
                  <a:pt x="9417770" y="3206285"/>
                  <a:pt x="9400097" y="3229229"/>
                </a:cubicBezTo>
                <a:cubicBezTo>
                  <a:pt x="9382423" y="3252174"/>
                  <a:pt x="9359634" y="3266436"/>
                  <a:pt x="9331729" y="3272017"/>
                </a:cubicBezTo>
                <a:cubicBezTo>
                  <a:pt x="9276538" y="3284420"/>
                  <a:pt x="9239331" y="3290621"/>
                  <a:pt x="9220108" y="3290621"/>
                </a:cubicBezTo>
                <a:lnTo>
                  <a:pt x="9042444" y="3290621"/>
                </a:lnTo>
                <a:close/>
                <a:moveTo>
                  <a:pt x="10101393" y="2738096"/>
                </a:moveTo>
                <a:lnTo>
                  <a:pt x="10101393" y="4101734"/>
                </a:lnTo>
                <a:lnTo>
                  <a:pt x="10522762" y="4101734"/>
                </a:lnTo>
                <a:lnTo>
                  <a:pt x="10522762" y="3768978"/>
                </a:lnTo>
                <a:lnTo>
                  <a:pt x="10740467" y="3540940"/>
                </a:lnTo>
                <a:lnTo>
                  <a:pt x="11027978" y="4101734"/>
                </a:lnTo>
                <a:lnTo>
                  <a:pt x="11546886" y="4101734"/>
                </a:lnTo>
                <a:lnTo>
                  <a:pt x="11026947" y="3252804"/>
                </a:lnTo>
                <a:lnTo>
                  <a:pt x="11524562" y="2738096"/>
                </a:lnTo>
                <a:lnTo>
                  <a:pt x="10964145" y="2738096"/>
                </a:lnTo>
                <a:lnTo>
                  <a:pt x="10522762" y="3253414"/>
                </a:lnTo>
                <a:lnTo>
                  <a:pt x="10522762" y="2738096"/>
                </a:lnTo>
                <a:close/>
                <a:moveTo>
                  <a:pt x="8619214" y="2738096"/>
                </a:moveTo>
                <a:lnTo>
                  <a:pt x="8619214" y="4101734"/>
                </a:lnTo>
                <a:lnTo>
                  <a:pt x="9042444" y="4101734"/>
                </a:lnTo>
                <a:lnTo>
                  <a:pt x="9042444" y="3548280"/>
                </a:lnTo>
                <a:lnTo>
                  <a:pt x="9079651" y="3548280"/>
                </a:lnTo>
                <a:cubicBezTo>
                  <a:pt x="9118098" y="3548280"/>
                  <a:pt x="9152515" y="3558822"/>
                  <a:pt x="9182901" y="3579906"/>
                </a:cubicBezTo>
                <a:cubicBezTo>
                  <a:pt x="9205225" y="3596029"/>
                  <a:pt x="9230649" y="3631065"/>
                  <a:pt x="9259175" y="3685015"/>
                </a:cubicBezTo>
                <a:lnTo>
                  <a:pt x="9484408" y="4101734"/>
                </a:lnTo>
                <a:lnTo>
                  <a:pt x="9960527" y="4101734"/>
                </a:lnTo>
                <a:lnTo>
                  <a:pt x="9756470" y="3706598"/>
                </a:lnTo>
                <a:cubicBezTo>
                  <a:pt x="9746558" y="3686735"/>
                  <a:pt x="9726884" y="3658493"/>
                  <a:pt x="9697448" y="3621873"/>
                </a:cubicBezTo>
                <a:cubicBezTo>
                  <a:pt x="9668011" y="3585252"/>
                  <a:pt x="9645547" y="3561355"/>
                  <a:pt x="9630053" y="3550184"/>
                </a:cubicBezTo>
                <a:cubicBezTo>
                  <a:pt x="9607119" y="3533431"/>
                  <a:pt x="9570556" y="3516673"/>
                  <a:pt x="9520365" y="3499910"/>
                </a:cubicBezTo>
                <a:cubicBezTo>
                  <a:pt x="9583036" y="3485648"/>
                  <a:pt x="9632364" y="3467664"/>
                  <a:pt x="9668351" y="3445960"/>
                </a:cubicBezTo>
                <a:cubicBezTo>
                  <a:pt x="9724810" y="3411854"/>
                  <a:pt x="9769172" y="3367360"/>
                  <a:pt x="9801438" y="3312480"/>
                </a:cubicBezTo>
                <a:cubicBezTo>
                  <a:pt x="9833703" y="3257600"/>
                  <a:pt x="9849836" y="3192332"/>
                  <a:pt x="9849836" y="3116678"/>
                </a:cubicBezTo>
                <a:cubicBezTo>
                  <a:pt x="9849836" y="3029862"/>
                  <a:pt x="9828752" y="2956223"/>
                  <a:pt x="9786584" y="2895761"/>
                </a:cubicBezTo>
                <a:cubicBezTo>
                  <a:pt x="9744416" y="2835300"/>
                  <a:pt x="9688916" y="2793907"/>
                  <a:pt x="9620083" y="2771583"/>
                </a:cubicBezTo>
                <a:cubicBezTo>
                  <a:pt x="9551250" y="2749259"/>
                  <a:pt x="9451721" y="2738096"/>
                  <a:pt x="9321497" y="2738096"/>
                </a:cubicBezTo>
                <a:close/>
                <a:moveTo>
                  <a:pt x="3605902" y="2738096"/>
                </a:moveTo>
                <a:lnTo>
                  <a:pt x="3909285" y="4101734"/>
                </a:lnTo>
                <a:lnTo>
                  <a:pt x="4322486" y="4101734"/>
                </a:lnTo>
                <a:lnTo>
                  <a:pt x="4560728" y="3243182"/>
                </a:lnTo>
                <a:lnTo>
                  <a:pt x="4799899" y="4101734"/>
                </a:lnTo>
                <a:lnTo>
                  <a:pt x="5213100" y="4101734"/>
                </a:lnTo>
                <a:lnTo>
                  <a:pt x="5513692" y="2738096"/>
                </a:lnTo>
                <a:lnTo>
                  <a:pt x="6044823" y="3530606"/>
                </a:lnTo>
                <a:lnTo>
                  <a:pt x="6044823" y="4101734"/>
                </a:lnTo>
                <a:lnTo>
                  <a:pt x="6467122" y="4101734"/>
                </a:lnTo>
                <a:lnTo>
                  <a:pt x="6467122" y="3530606"/>
                </a:lnTo>
                <a:lnTo>
                  <a:pt x="6997323" y="2738096"/>
                </a:lnTo>
                <a:lnTo>
                  <a:pt x="6531784" y="2738096"/>
                </a:lnTo>
                <a:lnTo>
                  <a:pt x="6256481" y="3198127"/>
                </a:lnTo>
                <a:lnTo>
                  <a:pt x="5981745" y="2738096"/>
                </a:lnTo>
                <a:lnTo>
                  <a:pt x="5513692" y="2738096"/>
                </a:lnTo>
                <a:lnTo>
                  <a:pt x="5115548" y="2738096"/>
                </a:lnTo>
                <a:lnTo>
                  <a:pt x="4971298" y="3500477"/>
                </a:lnTo>
                <a:lnTo>
                  <a:pt x="4759886" y="2738096"/>
                </a:lnTo>
                <a:lnTo>
                  <a:pt x="4361103" y="2738096"/>
                </a:lnTo>
                <a:lnTo>
                  <a:pt x="4150214" y="3501495"/>
                </a:lnTo>
                <a:lnTo>
                  <a:pt x="4006125" y="2738096"/>
                </a:lnTo>
                <a:close/>
                <a:moveTo>
                  <a:pt x="2373828" y="2738096"/>
                </a:moveTo>
                <a:lnTo>
                  <a:pt x="2373828" y="4101734"/>
                </a:lnTo>
                <a:lnTo>
                  <a:pt x="3523526" y="4101734"/>
                </a:lnTo>
                <a:lnTo>
                  <a:pt x="3523526" y="3792916"/>
                </a:lnTo>
                <a:lnTo>
                  <a:pt x="2796128" y="3792916"/>
                </a:lnTo>
                <a:lnTo>
                  <a:pt x="2796128" y="3524095"/>
                </a:lnTo>
                <a:lnTo>
                  <a:pt x="3451902" y="3524095"/>
                </a:lnTo>
                <a:lnTo>
                  <a:pt x="3451902" y="3245972"/>
                </a:lnTo>
                <a:lnTo>
                  <a:pt x="2796128" y="3245972"/>
                </a:lnTo>
                <a:lnTo>
                  <a:pt x="2796128" y="3029242"/>
                </a:lnTo>
                <a:lnTo>
                  <a:pt x="3503062" y="3029242"/>
                </a:lnTo>
                <a:lnTo>
                  <a:pt x="3503062" y="2738096"/>
                </a:lnTo>
                <a:close/>
                <a:moveTo>
                  <a:pt x="786874" y="2738096"/>
                </a:moveTo>
                <a:lnTo>
                  <a:pt x="786874" y="4101734"/>
                </a:lnTo>
                <a:lnTo>
                  <a:pt x="1183129" y="4101734"/>
                </a:lnTo>
                <a:lnTo>
                  <a:pt x="1183129" y="3353001"/>
                </a:lnTo>
                <a:lnTo>
                  <a:pt x="1693795" y="4101734"/>
                </a:lnTo>
                <a:lnTo>
                  <a:pt x="2090980" y="4101734"/>
                </a:lnTo>
                <a:lnTo>
                  <a:pt x="2090980" y="2738096"/>
                </a:lnTo>
                <a:lnTo>
                  <a:pt x="1693795" y="2738096"/>
                </a:lnTo>
                <a:lnTo>
                  <a:pt x="1693795" y="3492527"/>
                </a:lnTo>
                <a:lnTo>
                  <a:pt x="1180338" y="2738096"/>
                </a:lnTo>
                <a:close/>
                <a:moveTo>
                  <a:pt x="7674081" y="2714842"/>
                </a:moveTo>
                <a:cubicBezTo>
                  <a:pt x="7452699" y="2714842"/>
                  <a:pt x="7279997" y="2776854"/>
                  <a:pt x="7155973" y="2900877"/>
                </a:cubicBezTo>
                <a:cubicBezTo>
                  <a:pt x="7031950" y="3024901"/>
                  <a:pt x="6969938" y="3198223"/>
                  <a:pt x="6969938" y="3420846"/>
                </a:cubicBezTo>
                <a:cubicBezTo>
                  <a:pt x="6969938" y="3580216"/>
                  <a:pt x="7001254" y="3712921"/>
                  <a:pt x="7063886" y="3818961"/>
                </a:cubicBezTo>
                <a:cubicBezTo>
                  <a:pt x="7126518" y="3925001"/>
                  <a:pt x="7208218" y="4002515"/>
                  <a:pt x="7308987" y="4051505"/>
                </a:cubicBezTo>
                <a:cubicBezTo>
                  <a:pt x="7409756" y="4100494"/>
                  <a:pt x="7537036" y="4124989"/>
                  <a:pt x="7690824" y="4124989"/>
                </a:cubicBezTo>
                <a:cubicBezTo>
                  <a:pt x="7842133" y="4124989"/>
                  <a:pt x="7968482" y="4096618"/>
                  <a:pt x="8069871" y="4039878"/>
                </a:cubicBezTo>
                <a:cubicBezTo>
                  <a:pt x="8171260" y="3983137"/>
                  <a:pt x="8248775" y="3903762"/>
                  <a:pt x="8302415" y="3801753"/>
                </a:cubicBezTo>
                <a:cubicBezTo>
                  <a:pt x="8356055" y="3699743"/>
                  <a:pt x="8382875" y="3569054"/>
                  <a:pt x="8382875" y="3409684"/>
                </a:cubicBezTo>
                <a:cubicBezTo>
                  <a:pt x="8382875" y="3190162"/>
                  <a:pt x="8321484" y="3019475"/>
                  <a:pt x="8198700" y="2897622"/>
                </a:cubicBezTo>
                <a:cubicBezTo>
                  <a:pt x="8075917" y="2775769"/>
                  <a:pt x="7901044" y="2714842"/>
                  <a:pt x="7674081" y="271484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5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6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59A26-9A6D-B0B8-D68D-F84F9B2A8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109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Arial Black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tuyen nguyen</dc:creator>
  <cp:lastModifiedBy>tuyen nguyen</cp:lastModifiedBy>
  <cp:revision>1</cp:revision>
  <dcterms:created xsi:type="dcterms:W3CDTF">2024-12-02T03:50:25Z</dcterms:created>
  <dcterms:modified xsi:type="dcterms:W3CDTF">2024-12-02T03:58:33Z</dcterms:modified>
</cp:coreProperties>
</file>